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5" r:id="rId4"/>
    <p:sldId id="1147" r:id="rId5"/>
    <p:sldId id="1150" r:id="rId6"/>
    <p:sldId id="1151" r:id="rId7"/>
    <p:sldId id="114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讲述了内向的安转学后渴望交朋友的故事。通过课堂上真诚的自我介绍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她意外地实现了交到一个好朋友的愿望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展现了真诚沟通的重要性。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605" y="1340768"/>
            <a:ext cx="10667203" cy="137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0662" y="54450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考查名词。语境中指她想在新的环境中交到新朋友。故填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8446" y="43187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考查名词。一般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,university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指综合性大学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学院用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“college”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更合适。是她想要去上一个小镇里的学院。故填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college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005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 didn’t have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wanted to be popular, but she did want to have someone to share secrets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time for her to go to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had to live with someone she didn’t know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no idea whether she could make friends in that new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99062" y="2141276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laugh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5475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考查动词。她想要有可以分享秘密和一起欢笑的人。故填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6566" y="2704997"/>
            <a:ext cx="1071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college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153476" y="3278240"/>
            <a:ext cx="1854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environment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5" grpId="0"/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8446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考查反身代词。老师想让每个人分享一点点关于他们自己的信息。故填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themselves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1504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考查介词。但是在第一节课期间发生了一些事情。故填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something happened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changed Ann’s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asked everyone to share a little about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 told everyone where she came from and some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简单的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question for each student was “What is your goal for this term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Most of the students said it was to get good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pass the tests or something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相似的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Ann said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that her goal was to make just one good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55046" y="800616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during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819478" y="1388896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themselves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785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8446" y="51692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考查名词。大多数学生想要在这学期取得好成绩。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good grades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1504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考查形容词。安告诉大家她来自哪里以及她的一些简单的信息。故填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something happened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changed Ann’s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asked everyone to share a little about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 told everyone where she came from and some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简单的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question for each student was “What is your goal for this term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Most of the students said it was to get good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pass the tests or something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相似的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Ann said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that her goal was to make just one good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31310" y="3001969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grades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543478" y="1916832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themselves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9919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15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考查形容词。大多数学生的目标是取得好成绩、通过考试或者一些相似的目标。故填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something happened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changed Ann’s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asked everyone to share a little about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 told everyone where she came from and some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简单的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question for each student was “What is your goal for this term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Most of the students said it was to get good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pass the tests or something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相似的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Ann said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that her goal was to make just one good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78782" y="3573016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similar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569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8630" y="44589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 因为安之前没有朋友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后来有同学主动想成为她的朋友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因此安感觉又惊喜又开心。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表达某人感到意外的。故填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考查副词。当大多数同学都安静地坐着的时候。副词形式修饰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most of the students sat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 student came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reached out her hand and introduced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whether she could be Ann’s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感到意外的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smiled and reached out her hand,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31110" y="1134034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quietly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14886" y="2236258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surprised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247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409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450</cp:revision>
  <dcterms:created xsi:type="dcterms:W3CDTF">2020-11-06T05:24:00Z</dcterms:created>
  <dcterms:modified xsi:type="dcterms:W3CDTF">2025-09-17T09:05:22Z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